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65" r:id="rId12"/>
    <p:sldId id="266" r:id="rId13"/>
    <p:sldId id="268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933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079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025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492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020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083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095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394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839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023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893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CEB796-07DC-474C-A958-B3ABA4F840D1}" type="datetimeFigureOut">
              <a:rPr lang="en-US" smtClean="0"/>
              <a:t>10/3/2023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12E83E-DC07-4CEC-B703-81F26C930EA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074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Laith.alzbaidy@gmail.com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inkedin.com/in/laith-alzbaidy/overlay/about-this-profil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33" y="4236720"/>
            <a:ext cx="3921627" cy="10845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26720" y="3073401"/>
            <a:ext cx="3850640" cy="711200"/>
          </a:xfrm>
          <a:prstGeom prst="rect">
            <a:avLst/>
          </a:prstGeom>
          <a:solidFill>
            <a:srgbClr val="FE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24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86" y="0"/>
            <a:ext cx="12211969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9295" y="458958"/>
            <a:ext cx="2854827" cy="78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11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5" y="-8308"/>
            <a:ext cx="12177265" cy="686630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133" y="274320"/>
            <a:ext cx="2854827" cy="78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95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04" y="4440"/>
            <a:ext cx="12199904" cy="6853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751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30004" y="2484316"/>
            <a:ext cx="3850640" cy="711200"/>
          </a:xfrm>
          <a:prstGeom prst="rect">
            <a:avLst/>
          </a:prstGeom>
          <a:solidFill>
            <a:srgbClr val="FE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64" y="2405974"/>
            <a:ext cx="2854827" cy="78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724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5882640" y="2758758"/>
            <a:ext cx="6309360" cy="3073082"/>
          </a:xfrm>
        </p:spPr>
        <p:txBody>
          <a:bodyPr>
            <a:noAutofit/>
          </a:bodyPr>
          <a:lstStyle/>
          <a:p>
            <a:pPr algn="l">
              <a:lnSpc>
                <a:spcPct val="160000"/>
              </a:lnSpc>
            </a:pPr>
            <a:r>
              <a:rPr lang="en-US" sz="3000" dirty="0" smtClean="0"/>
              <a:t>Name      :  Laith </a:t>
            </a:r>
            <a:r>
              <a:rPr lang="en-US" sz="3000" dirty="0" err="1" smtClean="0"/>
              <a:t>Alzbaidy</a:t>
            </a:r>
            <a:r>
              <a:rPr lang="en-US" sz="3000" dirty="0" smtClean="0"/>
              <a:t> </a:t>
            </a:r>
            <a:br>
              <a:rPr lang="en-US" sz="3000" dirty="0" smtClean="0"/>
            </a:br>
            <a:r>
              <a:rPr lang="en-US" sz="3000" dirty="0" smtClean="0"/>
              <a:t>Email       :  </a:t>
            </a:r>
            <a:r>
              <a:rPr lang="en-US" sz="3000" dirty="0" smtClean="0">
                <a:hlinkClick r:id="rId3"/>
              </a:rPr>
              <a:t>Laith.alzbaidy@gmail.com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tel.           :  +962781493381</a:t>
            </a:r>
            <a:br>
              <a:rPr lang="en-US" sz="3000" dirty="0" smtClean="0"/>
            </a:br>
            <a:r>
              <a:rPr lang="en-US" sz="3000" dirty="0" err="1" smtClean="0"/>
              <a:t>Linkedin</a:t>
            </a:r>
            <a:r>
              <a:rPr lang="en-US" sz="3000" dirty="0" smtClean="0"/>
              <a:t>  :  </a:t>
            </a:r>
            <a:r>
              <a:rPr lang="en-US" sz="3000" b="1" dirty="0">
                <a:hlinkClick r:id="rId4"/>
              </a:rPr>
              <a:t>Laith </a:t>
            </a:r>
            <a:r>
              <a:rPr lang="en-US" sz="3000" b="1" dirty="0" err="1" smtClean="0">
                <a:hlinkClick r:id="rId4"/>
              </a:rPr>
              <a:t>Alzbaidy</a:t>
            </a:r>
            <a:r>
              <a:rPr lang="en-US" sz="3000" b="1" dirty="0" smtClean="0">
                <a:hlinkClick r:id="rId4"/>
              </a:rPr>
              <a:t/>
            </a:r>
            <a:br>
              <a:rPr lang="en-US" sz="3000" b="1" dirty="0" smtClean="0">
                <a:hlinkClick r:id="rId4"/>
              </a:rPr>
            </a:br>
            <a:r>
              <a:rPr lang="en-US" sz="3000" b="1" dirty="0" smtClean="0">
                <a:hlinkClick r:id="rId4"/>
              </a:rPr>
              <a:t/>
            </a:r>
            <a:br>
              <a:rPr lang="en-US" sz="3000" b="1" dirty="0" smtClean="0">
                <a:hlinkClick r:id="rId4"/>
              </a:rPr>
            </a:br>
            <a:endParaRPr lang="en-US" sz="3000" b="1" dirty="0">
              <a:hlinkClick r:id="rId4"/>
            </a:endParaRPr>
          </a:p>
          <a:p>
            <a:pPr algn="l">
              <a:lnSpc>
                <a:spcPct val="160000"/>
              </a:lnSpc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10850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7" y="0"/>
            <a:ext cx="122098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2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133" y="274320"/>
            <a:ext cx="2854827" cy="78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23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133" y="274320"/>
            <a:ext cx="2854827" cy="78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6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7" y="-12214"/>
            <a:ext cx="12170364" cy="68702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133" y="274320"/>
            <a:ext cx="2854827" cy="78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94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0961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133" y="274320"/>
            <a:ext cx="2854827" cy="78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636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6"/>
            <a:ext cx="12192000" cy="6857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308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078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133" y="274320"/>
            <a:ext cx="2854827" cy="78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06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</TotalTime>
  <Words>21</Words>
  <Application>Microsoft Office PowerPoint</Application>
  <PresentationFormat>Widescreen</PresentationFormat>
  <Paragraphs>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Laith Al_zbaidy</dc:creator>
  <cp:lastModifiedBy>Laith Al_zbaidy</cp:lastModifiedBy>
  <cp:revision>11</cp:revision>
  <dcterms:created xsi:type="dcterms:W3CDTF">2023-10-02T23:35:56Z</dcterms:created>
  <dcterms:modified xsi:type="dcterms:W3CDTF">2023-10-03T12:45:19Z</dcterms:modified>
</cp:coreProperties>
</file>

<file path=docProps/thumbnail.jpeg>
</file>